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315200" cy="96012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3174" autoAdjust="0"/>
  </p:normalViewPr>
  <p:slideViewPr>
    <p:cSldViewPr>
      <p:cViewPr varScale="1">
        <p:scale>
          <a:sx n="81" d="100"/>
          <a:sy n="81" d="100"/>
        </p:scale>
        <p:origin x="2528" y="1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2300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9229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8760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164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549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1608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7794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3031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09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6197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6327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7BB6-8636-4B0A-B260-0B7EE1F2FF78}" type="datetimeFigureOut">
              <a:rPr lang="es-VE" smtClean="0"/>
              <a:pPr/>
              <a:t>23/1/21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88868-CE3F-4FFE-ABD7-31024EC4E30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46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933056" y="179512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b="1" dirty="0"/>
              <a:t>4474 Weston </a:t>
            </a:r>
            <a:r>
              <a:rPr lang="es-ES" sz="1200" b="1" dirty="0" err="1"/>
              <a:t>Rd</a:t>
            </a:r>
            <a:r>
              <a:rPr lang="es-ES" sz="1200" b="1" dirty="0"/>
              <a:t>  </a:t>
            </a:r>
            <a:r>
              <a:rPr lang="es-ES" sz="1200" b="1" dirty="0" err="1"/>
              <a:t>Davie</a:t>
            </a:r>
            <a:r>
              <a:rPr lang="es-ES" sz="1200" b="1" dirty="0"/>
              <a:t>, </a:t>
            </a:r>
            <a:r>
              <a:rPr lang="es-ES" sz="1200" b="1" dirty="0" err="1"/>
              <a:t>Fl</a:t>
            </a:r>
            <a:r>
              <a:rPr lang="es-ES" sz="1200" b="1" dirty="0"/>
              <a:t> 33331</a:t>
            </a:r>
          </a:p>
          <a:p>
            <a:pPr algn="r"/>
            <a:r>
              <a:rPr lang="es-ES" sz="1200" b="1" dirty="0" err="1"/>
              <a:t>Phone</a:t>
            </a:r>
            <a:r>
              <a:rPr lang="es-ES" sz="1200" b="1" dirty="0"/>
              <a:t> (954) 217.11.83  Fax (954) 217.1159 </a:t>
            </a:r>
          </a:p>
          <a:p>
            <a:pPr algn="r"/>
            <a:r>
              <a:rPr lang="es-ES" sz="1200" b="1" dirty="0" err="1"/>
              <a:t>info@mailcenteronline.com</a:t>
            </a:r>
            <a:endParaRPr lang="es-ES" sz="1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0" y="1619672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CREDIT CARD AUTHORIZATION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69846" y="2320007"/>
            <a:ext cx="2283090" cy="1632755"/>
            <a:chOff x="23458" y="2320007"/>
            <a:chExt cx="2283090" cy="1632755"/>
          </a:xfrm>
        </p:grpSpPr>
        <p:sp>
          <p:nvSpPr>
            <p:cNvPr id="9" name="CuadroTexto 8"/>
            <p:cNvSpPr txBox="1"/>
            <p:nvPr/>
          </p:nvSpPr>
          <p:spPr>
            <a:xfrm>
              <a:off x="23458" y="2320007"/>
              <a:ext cx="2283090" cy="1632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TYPE OF CREDIT CARD:</a:t>
              </a:r>
            </a:p>
            <a:p>
              <a:endParaRPr lang="es-ES" sz="1400" dirty="0"/>
            </a:p>
            <a:p>
              <a:pPr>
                <a:lnSpc>
                  <a:spcPct val="130000"/>
                </a:lnSpc>
              </a:pPr>
              <a:r>
                <a:rPr lang="es-ES" sz="1400" dirty="0"/>
                <a:t>Visa:                    </a:t>
              </a:r>
            </a:p>
            <a:p>
              <a:pPr>
                <a:lnSpc>
                  <a:spcPct val="130000"/>
                </a:lnSpc>
              </a:pPr>
              <a:r>
                <a:rPr lang="es-ES" sz="1400" dirty="0"/>
                <a:t>MasterCard:                    </a:t>
              </a:r>
            </a:p>
            <a:p>
              <a:pPr>
                <a:lnSpc>
                  <a:spcPct val="130000"/>
                </a:lnSpc>
              </a:pPr>
              <a:r>
                <a:rPr lang="es-ES" sz="1400" dirty="0"/>
                <a:t>American Express:                    </a:t>
              </a:r>
            </a:p>
            <a:p>
              <a:pPr>
                <a:lnSpc>
                  <a:spcPct val="130000"/>
                </a:lnSpc>
              </a:pPr>
              <a:r>
                <a:rPr lang="es-ES" sz="1400" dirty="0" err="1"/>
                <a:t>Discover</a:t>
              </a:r>
              <a:r>
                <a:rPr lang="es-ES" sz="1400" dirty="0"/>
                <a:t>:    </a:t>
              </a: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844824" y="2843808"/>
              <a:ext cx="216024" cy="216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844824" y="3131840"/>
              <a:ext cx="207640" cy="2244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844824" y="3419872"/>
              <a:ext cx="216024" cy="216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844824" y="3707904"/>
              <a:ext cx="216024" cy="2160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356992" y="2322922"/>
            <a:ext cx="295232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CREDIT CARD INFORMATION:</a:t>
            </a:r>
          </a:p>
          <a:p>
            <a:endParaRPr lang="es-ES" sz="1400" dirty="0"/>
          </a:p>
          <a:p>
            <a:pPr>
              <a:lnSpc>
                <a:spcPct val="130000"/>
              </a:lnSpc>
            </a:pPr>
            <a:r>
              <a:rPr lang="es-ES" sz="1200" dirty="0" err="1"/>
              <a:t>Account</a:t>
            </a:r>
            <a:r>
              <a:rPr lang="es-ES" sz="1200" dirty="0"/>
              <a:t> </a:t>
            </a:r>
            <a:r>
              <a:rPr lang="es-ES" sz="1200" dirty="0" err="1"/>
              <a:t>number</a:t>
            </a:r>
            <a:r>
              <a:rPr lang="es-ES" sz="1400" dirty="0"/>
              <a:t>: _________________                   </a:t>
            </a:r>
          </a:p>
          <a:p>
            <a:pPr>
              <a:lnSpc>
                <a:spcPct val="130000"/>
              </a:lnSpc>
            </a:pPr>
            <a:r>
              <a:rPr lang="es-ES" sz="1400" dirty="0" err="1"/>
              <a:t>Expiration</a:t>
            </a:r>
            <a:r>
              <a:rPr lang="es-ES" sz="1400" dirty="0"/>
              <a:t> date:  _________________                  </a:t>
            </a:r>
          </a:p>
          <a:p>
            <a:pPr>
              <a:lnSpc>
                <a:spcPct val="130000"/>
              </a:lnSpc>
            </a:pPr>
            <a:r>
              <a:rPr lang="es-ES" sz="1400" dirty="0"/>
              <a:t>DVV </a:t>
            </a:r>
            <a:r>
              <a:rPr lang="es-ES" sz="1400" dirty="0" err="1"/>
              <a:t>Number</a:t>
            </a:r>
            <a:r>
              <a:rPr lang="es-ES" sz="1400" dirty="0"/>
              <a:t>:      _________________              </a:t>
            </a:r>
          </a:p>
          <a:p>
            <a:pPr>
              <a:lnSpc>
                <a:spcPct val="130000"/>
              </a:lnSpc>
            </a:pPr>
            <a:r>
              <a:rPr lang="es-ES" sz="1400" dirty="0" err="1"/>
              <a:t>Name</a:t>
            </a:r>
            <a:r>
              <a:rPr lang="es-ES" sz="1400" dirty="0"/>
              <a:t> </a:t>
            </a:r>
            <a:r>
              <a:rPr lang="es-ES" sz="1400" dirty="0" err="1"/>
              <a:t>on</a:t>
            </a:r>
            <a:r>
              <a:rPr lang="es-ES" sz="1400" dirty="0"/>
              <a:t> </a:t>
            </a:r>
            <a:r>
              <a:rPr lang="es-ES" sz="1400" dirty="0" err="1"/>
              <a:t>card</a:t>
            </a:r>
            <a:r>
              <a:rPr lang="es-ES" sz="1400" dirty="0"/>
              <a:t>:    _________________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69846" y="4307397"/>
            <a:ext cx="5883490" cy="344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1400" dirty="0" err="1"/>
              <a:t>Billing</a:t>
            </a:r>
            <a:r>
              <a:rPr lang="es-ES" sz="1400" dirty="0"/>
              <a:t> </a:t>
            </a:r>
            <a:r>
              <a:rPr lang="es-ES" sz="1400" dirty="0" err="1"/>
              <a:t>Address</a:t>
            </a:r>
            <a:r>
              <a:rPr lang="es-ES" sz="1400" dirty="0"/>
              <a:t>: 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s-ES" sz="1400" dirty="0"/>
              <a:t>_______________________________________________________________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s-ES" sz="1400" dirty="0"/>
              <a:t>City:  ________________  </a:t>
            </a:r>
            <a:r>
              <a:rPr lang="es-ES" sz="1400" dirty="0" err="1"/>
              <a:t>State</a:t>
            </a:r>
            <a:r>
              <a:rPr lang="es-ES" sz="1400" dirty="0"/>
              <a:t>: ________________ Zip: ________________                 </a:t>
            </a:r>
          </a:p>
          <a:p>
            <a:pPr>
              <a:lnSpc>
                <a:spcPct val="130000"/>
              </a:lnSpc>
            </a:pPr>
            <a:endParaRPr lang="es-ES" sz="1400" dirty="0"/>
          </a:p>
          <a:p>
            <a:pPr>
              <a:lnSpc>
                <a:spcPct val="130000"/>
              </a:lnSpc>
            </a:pPr>
            <a:r>
              <a:rPr lang="es-ES" sz="1400" dirty="0"/>
              <a:t>Home </a:t>
            </a:r>
            <a:r>
              <a:rPr lang="es-ES" sz="1400" dirty="0" err="1"/>
              <a:t>phone</a:t>
            </a:r>
            <a:r>
              <a:rPr lang="es-ES" sz="1400" dirty="0"/>
              <a:t>:  _________________ </a:t>
            </a:r>
          </a:p>
          <a:p>
            <a:pPr>
              <a:lnSpc>
                <a:spcPct val="130000"/>
              </a:lnSpc>
            </a:pPr>
            <a:r>
              <a:rPr lang="es-ES" sz="1400" dirty="0" err="1"/>
              <a:t>Cell</a:t>
            </a:r>
            <a:r>
              <a:rPr lang="es-ES" sz="1400" dirty="0"/>
              <a:t> </a:t>
            </a:r>
            <a:r>
              <a:rPr lang="es-ES" sz="1400" dirty="0" err="1"/>
              <a:t>phone</a:t>
            </a:r>
            <a:r>
              <a:rPr lang="es-ES" sz="1400" dirty="0"/>
              <a:t>:      _________________              </a:t>
            </a:r>
          </a:p>
          <a:p>
            <a:pPr>
              <a:lnSpc>
                <a:spcPct val="130000"/>
              </a:lnSpc>
            </a:pPr>
            <a:r>
              <a:rPr lang="es-ES" sz="1400" dirty="0"/>
              <a:t>             </a:t>
            </a:r>
          </a:p>
          <a:p>
            <a:pPr algn="just">
              <a:lnSpc>
                <a:spcPct val="130000"/>
              </a:lnSpc>
            </a:pPr>
            <a:r>
              <a:rPr lang="es-ES" sz="1400" dirty="0"/>
              <a:t>I, ____________________________________________, do </a:t>
            </a:r>
            <a:r>
              <a:rPr lang="es-ES" sz="1400" dirty="0" err="1"/>
              <a:t>hereby</a:t>
            </a:r>
            <a:r>
              <a:rPr lang="es-ES" sz="1400" dirty="0"/>
              <a:t> </a:t>
            </a:r>
            <a:r>
              <a:rPr lang="es-ES" sz="1400" dirty="0" err="1"/>
              <a:t>confirm</a:t>
            </a:r>
            <a:r>
              <a:rPr lang="es-ES" sz="1400" dirty="0"/>
              <a:t> and </a:t>
            </a:r>
            <a:r>
              <a:rPr lang="es-ES" sz="1400" dirty="0" err="1"/>
              <a:t>authorize</a:t>
            </a:r>
            <a:r>
              <a:rPr lang="es-ES" sz="1400" dirty="0"/>
              <a:t> </a:t>
            </a:r>
            <a:r>
              <a:rPr lang="es-ES" sz="1400" b="1" dirty="0"/>
              <a:t>Mail Center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charge</a:t>
            </a:r>
            <a:r>
              <a:rPr lang="es-ES" sz="1400" dirty="0"/>
              <a:t> </a:t>
            </a:r>
            <a:r>
              <a:rPr lang="es-ES" sz="1400" dirty="0" err="1"/>
              <a:t>my</a:t>
            </a:r>
            <a:r>
              <a:rPr lang="es-ES" sz="1400" dirty="0"/>
              <a:t> </a:t>
            </a:r>
            <a:r>
              <a:rPr lang="es-ES" sz="1400" dirty="0" err="1"/>
              <a:t>credit</a:t>
            </a:r>
            <a:r>
              <a:rPr lang="es-ES" sz="1400" dirty="0"/>
              <a:t> </a:t>
            </a:r>
            <a:r>
              <a:rPr lang="es-ES" sz="1400" dirty="0" err="1"/>
              <a:t>card</a:t>
            </a:r>
            <a:r>
              <a:rPr lang="es-ES" sz="1400" dirty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following</a:t>
            </a:r>
            <a:r>
              <a:rPr lang="es-ES" sz="1400" dirty="0"/>
              <a:t> </a:t>
            </a:r>
            <a:r>
              <a:rPr lang="es-ES" sz="1400" dirty="0" err="1"/>
              <a:t>services</a:t>
            </a:r>
            <a:r>
              <a:rPr lang="es-ES" sz="14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s-ES" sz="1400" dirty="0"/>
              <a:t>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8680" y="7947084"/>
            <a:ext cx="2592288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sz="1400" dirty="0">
                <a:solidFill>
                  <a:prstClr val="black"/>
                </a:solidFill>
              </a:rPr>
              <a:t>___________________________</a:t>
            </a:r>
          </a:p>
          <a:p>
            <a:pPr lvl="0" algn="ctr">
              <a:lnSpc>
                <a:spcPct val="130000"/>
              </a:lnSpc>
            </a:pPr>
            <a:r>
              <a:rPr lang="es-ES" sz="1400" dirty="0" err="1">
                <a:solidFill>
                  <a:prstClr val="black"/>
                </a:solidFill>
              </a:rPr>
              <a:t>Customer</a:t>
            </a:r>
            <a:r>
              <a:rPr lang="es-ES" sz="1400" dirty="0">
                <a:solidFill>
                  <a:prstClr val="black"/>
                </a:solidFill>
              </a:rPr>
              <a:t> </a:t>
            </a:r>
            <a:r>
              <a:rPr lang="es-ES" sz="1400" dirty="0" err="1">
                <a:solidFill>
                  <a:prstClr val="black"/>
                </a:solidFill>
              </a:rPr>
              <a:t>signature</a:t>
            </a:r>
            <a:r>
              <a:rPr lang="es-ES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861048" y="7954779"/>
            <a:ext cx="2592288" cy="6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" sz="1400" dirty="0">
                <a:solidFill>
                  <a:prstClr val="black"/>
                </a:solidFill>
              </a:rPr>
              <a:t>___________________________</a:t>
            </a:r>
          </a:p>
          <a:p>
            <a:pPr lvl="0" algn="ctr">
              <a:lnSpc>
                <a:spcPct val="130000"/>
              </a:lnSpc>
            </a:pPr>
            <a:r>
              <a:rPr lang="es-ES" sz="1400" dirty="0">
                <a:solidFill>
                  <a:prstClr val="black"/>
                </a:solidFill>
              </a:rPr>
              <a:t>Date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7E7DEA-BA36-104D-958E-69D5315B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" y="31813"/>
            <a:ext cx="3346409" cy="90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40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109</Words>
  <Application>Microsoft Macintosh PowerPoint</Application>
  <PresentationFormat>Presentación en pantalla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ARQUIMEDES GRILLET N</dc:creator>
  <cp:lastModifiedBy>Giacomo Giannetto</cp:lastModifiedBy>
  <cp:revision>18</cp:revision>
  <cp:lastPrinted>2013-11-23T20:07:36Z</cp:lastPrinted>
  <dcterms:created xsi:type="dcterms:W3CDTF">2013-11-22T17:48:52Z</dcterms:created>
  <dcterms:modified xsi:type="dcterms:W3CDTF">2021-01-23T16:37:33Z</dcterms:modified>
</cp:coreProperties>
</file>